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I8RLZGB8Ys88bbBEEOeen5NIz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166ecf517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6166ecf517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66ecf517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6166ecf517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66ecf517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166ecf517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66ecf5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6166ecf5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166ecf5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6166ecf5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166ecf5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6166ecf5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66ecf51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6166ecf51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66ecf517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6166ecf517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66ecf517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6166ecf51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66ecf517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6166ecf517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6.gif"/><Relationship Id="rId5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3.jp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11" Type="http://schemas.openxmlformats.org/officeDocument/2006/relationships/image" Target="../media/image14.png"/><Relationship Id="rId22" Type="http://schemas.openxmlformats.org/officeDocument/2006/relationships/image" Target="../media/image17.png"/><Relationship Id="rId10" Type="http://schemas.openxmlformats.org/officeDocument/2006/relationships/image" Target="../media/image5.jpg"/><Relationship Id="rId21" Type="http://schemas.openxmlformats.org/officeDocument/2006/relationships/image" Target="../media/image25.png"/><Relationship Id="rId13" Type="http://schemas.openxmlformats.org/officeDocument/2006/relationships/image" Target="../media/image12.png"/><Relationship Id="rId12" Type="http://schemas.openxmlformats.org/officeDocument/2006/relationships/image" Target="../media/image3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Relationship Id="rId15" Type="http://schemas.openxmlformats.org/officeDocument/2006/relationships/image" Target="../media/image10.png"/><Relationship Id="rId14" Type="http://schemas.openxmlformats.org/officeDocument/2006/relationships/image" Target="../media/image13.png"/><Relationship Id="rId17" Type="http://schemas.openxmlformats.org/officeDocument/2006/relationships/image" Target="../media/image27.png"/><Relationship Id="rId16" Type="http://schemas.openxmlformats.org/officeDocument/2006/relationships/image" Target="../media/image21.png"/><Relationship Id="rId5" Type="http://schemas.openxmlformats.org/officeDocument/2006/relationships/image" Target="../media/image6.jpg"/><Relationship Id="rId19" Type="http://schemas.openxmlformats.org/officeDocument/2006/relationships/image" Target="../media/image16.png"/><Relationship Id="rId6" Type="http://schemas.openxmlformats.org/officeDocument/2006/relationships/image" Target="../media/image11.jpg"/><Relationship Id="rId18" Type="http://schemas.openxmlformats.org/officeDocument/2006/relationships/image" Target="../media/image19.png"/><Relationship Id="rId7" Type="http://schemas.openxmlformats.org/officeDocument/2006/relationships/image" Target="../media/image9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gif"/><Relationship Id="rId5" Type="http://schemas.openxmlformats.org/officeDocument/2006/relationships/image" Target="../media/image32.gif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Плюсы и минусы Linux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введение в Linux с интеграцией технологий Microsoft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66ecf517_2_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Баги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8" name="Google Shape;138;g6166ecf517_2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82" y="1017729"/>
            <a:ext cx="6234430" cy="35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6166ecf517_2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700" y="27695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66ecf517_2_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Освоение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5" name="Google Shape;145;g6166ecf517_2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471" y="1017725"/>
            <a:ext cx="4659067" cy="3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66ecf517_2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g6166ecf517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075" y="1017725"/>
            <a:ext cx="3521850" cy="35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2710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3429000"/>
            <a:ext cx="2286000" cy="17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28996"/>
            <a:ext cx="2286000" cy="171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0" y="3430896"/>
            <a:ext cx="2286000" cy="17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701675"/>
            <a:ext cx="8839200" cy="27254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Востребованность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657450" y="3056200"/>
            <a:ext cx="97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Сервера</a:t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3045300" y="3056200"/>
            <a:ext cx="767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CERN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4620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Фондовая биржа (NY)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6906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Суперкомпьютеры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66ecf517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Стоимость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" name="Google Shape;75;g6166ecf51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8520600" cy="3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66ecf517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Большой выбор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g6166ecf51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750" y="1017725"/>
            <a:ext cx="551251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166ecf517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Приложения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" name="Google Shape;87;g6166ecf517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115" y="1433396"/>
            <a:ext cx="1418750" cy="138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6166ecf51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809" y="1257522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6166ecf517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00" y="1103775"/>
            <a:ext cx="1418749" cy="14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166ecf517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6588" y="2400663"/>
            <a:ext cx="1035125" cy="1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6166ecf517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300" y="3015663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6166ecf517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1049" y="3173600"/>
            <a:ext cx="1768150" cy="1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6166ecf517_0_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3875" y="3095275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6166ecf517_0_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372" y="1786775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6166ecf517_0_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7200" y="2400675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6166ecf517_0_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825" y="3594000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6166ecf517_0_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2000" y="666063"/>
            <a:ext cx="1905000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6166ecf517_0_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5763" y="2400673"/>
            <a:ext cx="1567675" cy="15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6166ecf517_0_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41500" y="3015662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6166ecf517_0_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3913" y="2007550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6166ecf517_0_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44547" y="588800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6166ecf517_0_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71997" y="4083949"/>
            <a:ext cx="3866122" cy="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6166ecf517_0_5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69188" y="1257528"/>
            <a:ext cx="1089350" cy="10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6166ecf517_0_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28300" y="1766988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6166ecf517_0_5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41063" y="2455350"/>
            <a:ext cx="1458325" cy="14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6166ecf517_0_5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68625" y="3531013"/>
            <a:ext cx="1167900" cy="1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166ecf517_2_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</a:t>
            </a: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(тема Gmac)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" name="Google Shape;112;g6166ecf517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19" y="1017725"/>
            <a:ext cx="6316567" cy="35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66ecf517_2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 </a:t>
            </a: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(тема Windows 7)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8" name="Google Shape;118;g6166ecf517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85" y="1017725"/>
            <a:ext cx="5642041" cy="35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66ecf517_2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Безопасность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4" name="Google Shape;124;g6166ecf517_2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750" y="1017725"/>
            <a:ext cx="351100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166ecf517_2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0" y="1017725"/>
            <a:ext cx="460459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6166ecf517_2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025" y="222513"/>
            <a:ext cx="1017725" cy="10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66ecf517_2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Скорость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g6166ecf517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05" y="1017725"/>
            <a:ext cx="8398382" cy="3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